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7B9DFAA2-0C1D-4E3E-A7AC-1F9C87454E29}"/>
    <pc:docChg chg="undo custSel addSld modSld">
      <pc:chgData name="Charis Taylor" userId="f6f20823-7d5f-4176-a928-74bb03618d1d" providerId="ADAL" clId="{7B9DFAA2-0C1D-4E3E-A7AC-1F9C87454E29}" dt="2021-11-17T13:02:09.573" v="1015" actId="403"/>
      <pc:docMkLst>
        <pc:docMk/>
      </pc:docMkLst>
      <pc:sldChg chg="addSp modSp add">
        <pc:chgData name="Charis Taylor" userId="f6f20823-7d5f-4176-a928-74bb03618d1d" providerId="ADAL" clId="{7B9DFAA2-0C1D-4E3E-A7AC-1F9C87454E29}" dt="2021-11-16T15:45:02.301" v="443" actId="113"/>
        <pc:sldMkLst>
          <pc:docMk/>
          <pc:sldMk cId="110759425" sldId="256"/>
        </pc:sldMkLst>
        <pc:spChg chg="mod">
          <ac:chgData name="Charis Taylor" userId="f6f20823-7d5f-4176-a928-74bb03618d1d" providerId="ADAL" clId="{7B9DFAA2-0C1D-4E3E-A7AC-1F9C87454E29}" dt="2021-11-16T15:23:50.831" v="22" actId="14100"/>
          <ac:spMkLst>
            <pc:docMk/>
            <pc:sldMk cId="110759425" sldId="256"/>
            <ac:spMk id="2" creationId="{F999A89C-C413-4CA1-BC99-3477B38D234B}"/>
          </ac:spMkLst>
        </pc:spChg>
        <pc:spChg chg="mod">
          <ac:chgData name="Charis Taylor" userId="f6f20823-7d5f-4176-a928-74bb03618d1d" providerId="ADAL" clId="{7B9DFAA2-0C1D-4E3E-A7AC-1F9C87454E29}" dt="2021-11-16T15:24:01.124" v="52" actId="20577"/>
          <ac:spMkLst>
            <pc:docMk/>
            <pc:sldMk cId="110759425" sldId="256"/>
            <ac:spMk id="3" creationId="{B3C67256-3B55-4ACC-AB36-4A7848346F8C}"/>
          </ac:spMkLst>
        </pc:spChg>
        <pc:spChg chg="mod">
          <ac:chgData name="Charis Taylor" userId="f6f20823-7d5f-4176-a928-74bb03618d1d" providerId="ADAL" clId="{7B9DFAA2-0C1D-4E3E-A7AC-1F9C87454E29}" dt="2021-11-16T15:40:05.961" v="54" actId="20577"/>
          <ac:spMkLst>
            <pc:docMk/>
            <pc:sldMk cId="110759425" sldId="256"/>
            <ac:spMk id="6" creationId="{395216D7-EE6A-4CD5-86E8-17B41BD79F73}"/>
          </ac:spMkLst>
        </pc:spChg>
        <pc:spChg chg="mod">
          <ac:chgData name="Charis Taylor" userId="f6f20823-7d5f-4176-a928-74bb03618d1d" providerId="ADAL" clId="{7B9DFAA2-0C1D-4E3E-A7AC-1F9C87454E29}" dt="2021-11-16T15:45:02.301" v="443" actId="113"/>
          <ac:spMkLst>
            <pc:docMk/>
            <pc:sldMk cId="110759425" sldId="256"/>
            <ac:spMk id="7" creationId="{666C9928-5B43-47A4-A207-77D08093EC0F}"/>
          </ac:spMkLst>
        </pc:spChg>
        <pc:grpChg chg="add">
          <ac:chgData name="Charis Taylor" userId="f6f20823-7d5f-4176-a928-74bb03618d1d" providerId="ADAL" clId="{7B9DFAA2-0C1D-4E3E-A7AC-1F9C87454E29}" dt="2021-11-16T15:24:22.858" v="53"/>
          <ac:grpSpMkLst>
            <pc:docMk/>
            <pc:sldMk cId="110759425" sldId="256"/>
            <ac:grpSpMk id="4" creationId="{BE9374AC-2FAC-4270-BB7B-3FCDBD9135B9}"/>
          </ac:grpSpMkLst>
        </pc:grpChg>
      </pc:sldChg>
      <pc:sldChg chg="modSp add">
        <pc:chgData name="Charis Taylor" userId="f6f20823-7d5f-4176-a928-74bb03618d1d" providerId="ADAL" clId="{7B9DFAA2-0C1D-4E3E-A7AC-1F9C87454E29}" dt="2021-11-16T15:46:59.535" v="457" actId="5793"/>
        <pc:sldMkLst>
          <pc:docMk/>
          <pc:sldMk cId="2205543099" sldId="257"/>
        </pc:sldMkLst>
        <pc:spChg chg="mod">
          <ac:chgData name="Charis Taylor" userId="f6f20823-7d5f-4176-a928-74bb03618d1d" providerId="ADAL" clId="{7B9DFAA2-0C1D-4E3E-A7AC-1F9C87454E29}" dt="2021-11-16T15:46:49.361" v="450" actId="113"/>
          <ac:spMkLst>
            <pc:docMk/>
            <pc:sldMk cId="2205543099" sldId="257"/>
            <ac:spMk id="2" creationId="{01D7B934-21F3-4EB1-8ACD-C4A8DCF45BAC}"/>
          </ac:spMkLst>
        </pc:spChg>
        <pc:spChg chg="mod">
          <ac:chgData name="Charis Taylor" userId="f6f20823-7d5f-4176-a928-74bb03618d1d" providerId="ADAL" clId="{7B9DFAA2-0C1D-4E3E-A7AC-1F9C87454E29}" dt="2021-11-16T15:46:59.535" v="457" actId="5793"/>
          <ac:spMkLst>
            <pc:docMk/>
            <pc:sldMk cId="2205543099" sldId="257"/>
            <ac:spMk id="3" creationId="{0DB524BC-2349-4A7C-A70F-C6CBBE08F47D}"/>
          </ac:spMkLst>
        </pc:spChg>
      </pc:sldChg>
      <pc:sldChg chg="modSp add">
        <pc:chgData name="Charis Taylor" userId="f6f20823-7d5f-4176-a928-74bb03618d1d" providerId="ADAL" clId="{7B9DFAA2-0C1D-4E3E-A7AC-1F9C87454E29}" dt="2021-11-16T15:49:20.023" v="784" actId="20577"/>
        <pc:sldMkLst>
          <pc:docMk/>
          <pc:sldMk cId="3601674941" sldId="258"/>
        </pc:sldMkLst>
        <pc:spChg chg="mod">
          <ac:chgData name="Charis Taylor" userId="f6f20823-7d5f-4176-a928-74bb03618d1d" providerId="ADAL" clId="{7B9DFAA2-0C1D-4E3E-A7AC-1F9C87454E29}" dt="2021-11-16T15:48:37.055" v="697" actId="20577"/>
          <ac:spMkLst>
            <pc:docMk/>
            <pc:sldMk cId="3601674941" sldId="258"/>
            <ac:spMk id="2" creationId="{A231FFFA-FF9D-4AE1-91BD-936921CE2ABA}"/>
          </ac:spMkLst>
        </pc:spChg>
        <pc:spChg chg="mod">
          <ac:chgData name="Charis Taylor" userId="f6f20823-7d5f-4176-a928-74bb03618d1d" providerId="ADAL" clId="{7B9DFAA2-0C1D-4E3E-A7AC-1F9C87454E29}" dt="2021-11-16T15:49:20.023" v="784" actId="20577"/>
          <ac:spMkLst>
            <pc:docMk/>
            <pc:sldMk cId="3601674941" sldId="258"/>
            <ac:spMk id="3" creationId="{44FCA8C3-2068-4F7A-AB77-F324F8BE841D}"/>
          </ac:spMkLst>
        </pc:spChg>
      </pc:sldChg>
      <pc:sldChg chg="addSp modSp add">
        <pc:chgData name="Charis Taylor" userId="f6f20823-7d5f-4176-a928-74bb03618d1d" providerId="ADAL" clId="{7B9DFAA2-0C1D-4E3E-A7AC-1F9C87454E29}" dt="2021-11-17T13:02:09.573" v="1015" actId="403"/>
        <pc:sldMkLst>
          <pc:docMk/>
          <pc:sldMk cId="2902088542" sldId="259"/>
        </pc:sldMkLst>
        <pc:spChg chg="mod ord">
          <ac:chgData name="Charis Taylor" userId="f6f20823-7d5f-4176-a928-74bb03618d1d" providerId="ADAL" clId="{7B9DFAA2-0C1D-4E3E-A7AC-1F9C87454E29}" dt="2021-11-17T13:01:39.968" v="1008" actId="166"/>
          <ac:spMkLst>
            <pc:docMk/>
            <pc:sldMk cId="2902088542" sldId="259"/>
            <ac:spMk id="2" creationId="{4855C4A7-801E-4A6D-902A-083941F1301E}"/>
          </ac:spMkLst>
        </pc:spChg>
        <pc:spChg chg="mod ord">
          <ac:chgData name="Charis Taylor" userId="f6f20823-7d5f-4176-a928-74bb03618d1d" providerId="ADAL" clId="{7B9DFAA2-0C1D-4E3E-A7AC-1F9C87454E29}" dt="2021-11-17T13:02:09.573" v="1015" actId="403"/>
          <ac:spMkLst>
            <pc:docMk/>
            <pc:sldMk cId="2902088542" sldId="259"/>
            <ac:spMk id="3" creationId="{06D6E63D-4560-42CD-B127-A8363EF5CA1F}"/>
          </ac:spMkLst>
        </pc:spChg>
        <pc:picChg chg="add mod">
          <ac:chgData name="Charis Taylor" userId="f6f20823-7d5f-4176-a928-74bb03618d1d" providerId="ADAL" clId="{7B9DFAA2-0C1D-4E3E-A7AC-1F9C87454E29}" dt="2021-11-17T13:01:33.208" v="1007" actId="1076"/>
          <ac:picMkLst>
            <pc:docMk/>
            <pc:sldMk cId="2902088542" sldId="259"/>
            <ac:picMk id="5" creationId="{65738F47-408E-4BE2-A48B-925CD437449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C6C34-8CA2-496B-8B75-1B366578D3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BEB523-746E-49AC-89D8-F4D17EFBBA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90A962-045A-485B-A605-2F21E433F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C6345-3410-4BB9-9B8A-D809E1DF907A}" type="datetimeFigureOut">
              <a:rPr lang="en-GB" smtClean="0"/>
              <a:t>17/11/2021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F1632E-7970-4C25-BA70-8B4155977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33C3C4-D31D-4D9E-8FA8-17F9D2651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95724-52A4-4335-BE3E-AF47489F2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8291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58970-5888-4258-A8FA-CAF000854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D59F5F-DB28-4D55-A7E4-E13A69EFD5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EA9F9A-816C-4BCA-BE45-D2CD4F761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C6345-3410-4BB9-9B8A-D809E1DF907A}" type="datetimeFigureOut">
              <a:rPr lang="en-GB" smtClean="0"/>
              <a:t>17/11/2021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FA4563-281D-4588-8915-D3C45C832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7CFB8-4588-4DB4-BA08-A429BFB3F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95724-52A4-4335-BE3E-AF47489F2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029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4F1021-9307-49DB-AF36-C504501F61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79227F-BAAD-4B37-A602-31AAD69B2F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D9D82A-8C47-43C5-A25A-ED97B3B17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C6345-3410-4BB9-9B8A-D809E1DF907A}" type="datetimeFigureOut">
              <a:rPr lang="en-GB" smtClean="0"/>
              <a:t>17/11/2021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A58F86-43AD-4965-8145-2C67A8810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38BBBF-49E2-48A4-9C8C-384ED3C53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95724-52A4-4335-BE3E-AF47489F2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089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75B21-1844-4E0A-A5AC-1F3450239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20D6B0-42D6-42A8-840A-DAC2CAE972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345617-49AB-4DED-9FF5-1A3AE3373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C6345-3410-4BB9-9B8A-D809E1DF907A}" type="datetimeFigureOut">
              <a:rPr lang="en-GB" smtClean="0"/>
              <a:t>17/11/2021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B4D042-012C-46C7-8A29-D0C44183E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60171B-EAB4-4458-BDED-F8CD2E9DA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95724-52A4-4335-BE3E-AF47489F2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3623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8DCAA6-E29A-44C5-8FF2-2D7D3AB6E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C29190-6D4D-4563-9BB1-9A6AD02FF6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FCFF53-A9BB-4AAC-AEBB-70DD93FD6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C6345-3410-4BB9-9B8A-D809E1DF907A}" type="datetimeFigureOut">
              <a:rPr lang="en-GB" smtClean="0"/>
              <a:t>17/11/2021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2A7F45-FCAA-4E2A-B7CE-307F822B9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2EC67A-C222-4BCA-A856-2EFA917B4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95724-52A4-4335-BE3E-AF47489F2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41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EC838-67E9-46EE-B2CA-CC1BFECE1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ED8CED-8957-4E4C-8D47-D35525F8CE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DD792F-E5AD-4B55-AA03-D82527C2C3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5F3647-8B57-436A-9DBE-8524C26D3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C6345-3410-4BB9-9B8A-D809E1DF907A}" type="datetimeFigureOut">
              <a:rPr lang="en-GB" smtClean="0"/>
              <a:t>17/11/2021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D2FD09-D1D9-4666-8DC2-A6D0E4B0E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A7D064-44B2-4C74-9061-1A2C92387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95724-52A4-4335-BE3E-AF47489F2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054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DF92D-D4EA-4973-A0A6-04C9D9CAA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5A9E89-A918-47F0-90A4-5A94F7D3A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1C3068-88D4-4EB1-8B96-D4B46BAF56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E1E33B-201E-47BA-A8C5-896420301A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F0ADE4-0C8F-4D8F-9CDA-07926C6DD3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FA84E7-5F8F-4A11-9EED-9F4516B15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C6345-3410-4BB9-9B8A-D809E1DF907A}" type="datetimeFigureOut">
              <a:rPr lang="en-GB" smtClean="0"/>
              <a:t>17/11/2021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27EFD8-999F-4FA6-8AB6-CD91AAB84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BC3B10-9970-4051-8EAB-0AE832F0B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95724-52A4-4335-BE3E-AF47489F2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411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E3CE0-4534-4BE0-9577-491B29FD8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1DBB99-0F10-4F79-AECE-2FDFDB852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C6345-3410-4BB9-9B8A-D809E1DF907A}" type="datetimeFigureOut">
              <a:rPr lang="en-GB" smtClean="0"/>
              <a:t>17/11/2021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AA4E21-79D7-4DCF-8B46-D54926F40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04AA87-BA91-4F83-847C-F04F69973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95724-52A4-4335-BE3E-AF47489F2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110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74E1CA-A86C-4501-BF00-15C3359E9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C6345-3410-4BB9-9B8A-D809E1DF907A}" type="datetimeFigureOut">
              <a:rPr lang="en-GB" smtClean="0"/>
              <a:t>17/11/2021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27F369-0883-44C2-9BC8-FA07C6CB2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56ACDE-30FB-46D5-9609-9AFEC2762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95724-52A4-4335-BE3E-AF47489F2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069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2B920-54D1-4F4D-A9D1-1694E5415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BE9CC8-05A8-4B3F-8969-19EA46B312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4CA8C9-53BB-4D78-A1CB-691DD02D5D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B1F97D-9F9D-47F1-95FE-D03942DE0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C6345-3410-4BB9-9B8A-D809E1DF907A}" type="datetimeFigureOut">
              <a:rPr lang="en-GB" smtClean="0"/>
              <a:t>17/11/2021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AC2ACA-6404-441E-AA04-D5CF9A72D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75028E-9581-40E2-9CFB-DF7555489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95724-52A4-4335-BE3E-AF47489F2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448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9E5D2-6335-4040-A0D6-7BE69EAEE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6C1507-8002-47F1-9A83-E2A49A90A8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2D80B1-FDBF-48D4-B953-B457DF7FB8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5CDD71-6F6D-4C0F-A973-6ACCF49BB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C6345-3410-4BB9-9B8A-D809E1DF907A}" type="datetimeFigureOut">
              <a:rPr lang="en-GB" smtClean="0"/>
              <a:t>17/11/2021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7158DF-4A55-49B2-BEFB-5FE422DE5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A0DE25-DA3B-41DE-85F2-608354621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95724-52A4-4335-BE3E-AF47489F2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967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45F9F8A-0D59-4B6C-965F-0B875A283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146E36-59F9-49D5-9E79-4C6B3C4897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411F88-34F4-40B9-A5F5-AAA6059992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C6345-3410-4BB9-9B8A-D809E1DF907A}" type="datetimeFigureOut">
              <a:rPr lang="en-GB" smtClean="0"/>
              <a:t>17/11/2021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89B699-41F0-44C0-B2BC-6E2DDD8BCF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82074B-BE09-40EA-BEBB-D9B3A7FAA0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95724-52A4-4335-BE3E-AF47489F2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381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9A89C-C413-4CA1-BC99-3477B38D23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51605"/>
          </a:xfrm>
        </p:spPr>
        <p:txBody>
          <a:bodyPr/>
          <a:lstStyle/>
          <a:p>
            <a:r>
              <a:rPr lang="en-GB" dirty="0"/>
              <a:t>Charlotte’s Quest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C67256-3B55-4ACC-AB36-4A7848346F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3684" y="2273968"/>
            <a:ext cx="9144000" cy="1655762"/>
          </a:xfrm>
        </p:spPr>
        <p:txBody>
          <a:bodyPr/>
          <a:lstStyle/>
          <a:p>
            <a:r>
              <a:rPr lang="en-GB" dirty="0"/>
              <a:t>Wednesday 17</a:t>
            </a:r>
            <a:r>
              <a:rPr lang="en-GB" baseline="30000" dirty="0"/>
              <a:t>th</a:t>
            </a:r>
            <a:r>
              <a:rPr lang="en-GB" dirty="0"/>
              <a:t> November 2021</a:t>
            </a:r>
          </a:p>
        </p:txBody>
      </p:sp>
      <p:grpSp>
        <p:nvGrpSpPr>
          <p:cNvPr id="4" name="Google Shape;90;p2">
            <a:extLst>
              <a:ext uri="{FF2B5EF4-FFF2-40B4-BE49-F238E27FC236}">
                <a16:creationId xmlns:a16="http://schemas.microsoft.com/office/drawing/2014/main" id="{BE9374AC-2FAC-4270-BB7B-3FCDBD9135B9}"/>
              </a:ext>
            </a:extLst>
          </p:cNvPr>
          <p:cNvGrpSpPr/>
          <p:nvPr/>
        </p:nvGrpSpPr>
        <p:grpSpPr>
          <a:xfrm>
            <a:off x="800101" y="3019763"/>
            <a:ext cx="10591798" cy="2738859"/>
            <a:chOff x="800101" y="3019763"/>
            <a:chExt cx="8186487" cy="2581790"/>
          </a:xfrm>
        </p:grpSpPr>
        <p:sp>
          <p:nvSpPr>
            <p:cNvPr id="5" name="Google Shape;91;p2">
              <a:extLst>
                <a:ext uri="{FF2B5EF4-FFF2-40B4-BE49-F238E27FC236}">
                  <a16:creationId xmlns:a16="http://schemas.microsoft.com/office/drawing/2014/main" id="{9E6595B7-118E-4910-B073-BF92765BAABA}"/>
                </a:ext>
              </a:extLst>
            </p:cNvPr>
            <p:cNvSpPr/>
            <p:nvPr/>
          </p:nvSpPr>
          <p:spPr>
            <a:xfrm>
              <a:off x="800101" y="3019763"/>
              <a:ext cx="8186487" cy="779228"/>
            </a:xfrm>
            <a:prstGeom prst="roundRect">
              <a:avLst>
                <a:gd name="adj" fmla="val 16667"/>
              </a:avLst>
            </a:prstGeom>
            <a:solidFill>
              <a:srgbClr val="8DA9DB"/>
            </a:solidFill>
            <a:ln w="12700" cap="flat" cmpd="sng">
              <a:solidFill>
                <a:srgbClr val="8DA9D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6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Lesson Objectives</a:t>
              </a:r>
              <a:endParaRPr b="1" dirty="0"/>
            </a:p>
          </p:txBody>
        </p:sp>
        <p:sp>
          <p:nvSpPr>
            <p:cNvPr id="6" name="Google Shape;92;p2">
              <a:extLst>
                <a:ext uri="{FF2B5EF4-FFF2-40B4-BE49-F238E27FC236}">
                  <a16:creationId xmlns:a16="http://schemas.microsoft.com/office/drawing/2014/main" id="{395216D7-EE6A-4CD5-86E8-17B41BD79F73}"/>
                </a:ext>
              </a:extLst>
            </p:cNvPr>
            <p:cNvSpPr/>
            <p:nvPr/>
          </p:nvSpPr>
          <p:spPr>
            <a:xfrm>
              <a:off x="3549889" y="3985749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0" tIns="45700" rIns="0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endParaRPr lang="en-GB" sz="2400" dirty="0">
                <a:cs typeface="Calibri"/>
              </a:endParaRPr>
            </a:p>
          </p:txBody>
        </p:sp>
        <p:sp>
          <p:nvSpPr>
            <p:cNvPr id="7" name="Google Shape;93;p2">
              <a:extLst>
                <a:ext uri="{FF2B5EF4-FFF2-40B4-BE49-F238E27FC236}">
                  <a16:creationId xmlns:a16="http://schemas.microsoft.com/office/drawing/2014/main" id="{666C9928-5B43-47A4-A207-77D08093EC0F}"/>
                </a:ext>
              </a:extLst>
            </p:cNvPr>
            <p:cNvSpPr/>
            <p:nvPr/>
          </p:nvSpPr>
          <p:spPr>
            <a:xfrm>
              <a:off x="800101" y="3985749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Read</a:t>
              </a:r>
              <a:r>
                <a:rPr lang="en-GB" sz="2400" dirty="0">
                  <a:cs typeface="Calibri"/>
                </a:rPr>
                <a:t> through Chapter 15</a:t>
              </a:r>
            </a:p>
          </p:txBody>
        </p:sp>
        <p:sp>
          <p:nvSpPr>
            <p:cNvPr id="8" name="Google Shape;94;p2">
              <a:extLst>
                <a:ext uri="{FF2B5EF4-FFF2-40B4-BE49-F238E27FC236}">
                  <a16:creationId xmlns:a16="http://schemas.microsoft.com/office/drawing/2014/main" id="{FA80E27C-13F2-4955-98A8-573C05612541}"/>
                </a:ext>
              </a:extLst>
            </p:cNvPr>
            <p:cNvSpPr/>
            <p:nvPr/>
          </p:nvSpPr>
          <p:spPr>
            <a:xfrm>
              <a:off x="6299677" y="3985749"/>
              <a:ext cx="2686911" cy="1615803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solidFill>
                    <a:schemeClr val="bg1"/>
                  </a:solidFill>
                  <a:cs typeface="Calibri"/>
                </a:rPr>
                <a:t>Write</a:t>
              </a:r>
              <a:r>
                <a:rPr lang="en-GB" sz="2400" dirty="0">
                  <a:solidFill>
                    <a:schemeClr val="bg1"/>
                  </a:solidFill>
                  <a:cs typeface="Calibri"/>
                </a:rPr>
                <a:t> a paragraph explaining how Fergal has changed</a:t>
              </a:r>
              <a:endParaRPr lang="en-GB" sz="2400" b="1" dirty="0">
                <a:solidFill>
                  <a:schemeClr val="bg1"/>
                </a:solidFill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759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5738F47-408E-4BE2-A48B-925CD43744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914" y="247522"/>
            <a:ext cx="8483942" cy="636295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D6E63D-4560-42CD-B127-A8363EF5CA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7914" y="1690688"/>
            <a:ext cx="7271434" cy="4351338"/>
          </a:xfrm>
          <a:solidFill>
            <a:schemeClr val="bg1">
              <a:alpha val="75000"/>
            </a:schemeClr>
          </a:solidFill>
        </p:spPr>
        <p:txBody>
          <a:bodyPr anchor="ctr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3600" dirty="0"/>
              <a:t>What has Fergal just done?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600" dirty="0"/>
              <a:t>What is going through Charlotte’s mind right now?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600" dirty="0"/>
              <a:t>How might Charlotte go about trying to solve this problem?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55C4A7-801E-4A6D-902A-083941F13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Starter: retrieval</a:t>
            </a:r>
          </a:p>
        </p:txBody>
      </p:sp>
    </p:spTree>
    <p:extLst>
      <p:ext uri="{BB962C8B-B14F-4D97-AF65-F5344CB8AC3E}">
        <p14:creationId xmlns:p14="http://schemas.microsoft.com/office/powerpoint/2010/main" val="2902088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7B934-21F3-4EB1-8ACD-C4A8DCF45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Read through Chapter 15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B524BC-2349-4A7C-A70F-C6CBBE08F4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Time Pair Share: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How does the first-person narrative make Fergal’s experience more powerful?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How does the letter form increase our empathy for Fergal?</a:t>
            </a:r>
          </a:p>
          <a:p>
            <a:pPr marL="0" indent="0">
              <a:buNone/>
            </a:pPr>
            <a:r>
              <a:rPr lang="en-GB" b="1" dirty="0"/>
              <a:t>Fergal’s character development: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How does this letter add to Fergal’s character development?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205543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1FFFA-FF9D-4AE1-91BD-936921CE2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Comparing Charlotte’s and Fergal’s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FCA8C3-2068-4F7A-AB77-F324F8BE84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Comparing the different challenges Charlotte and Fergal face going forward: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challenges does Charlotte face?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challenges does Fergal face?</a:t>
            </a:r>
          </a:p>
        </p:txBody>
      </p:sp>
    </p:spTree>
    <p:extLst>
      <p:ext uri="{BB962C8B-B14F-4D97-AF65-F5344CB8AC3E}">
        <p14:creationId xmlns:p14="http://schemas.microsoft.com/office/powerpoint/2010/main" val="3601674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122</Words>
  <Application>Microsoft Office PowerPoint</Application>
  <PresentationFormat>Widescreen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Charlotte’s Quest</vt:lpstr>
      <vt:lpstr>Starter: retrieval</vt:lpstr>
      <vt:lpstr>Read through Chapter 15</vt:lpstr>
      <vt:lpstr>Comparing Charlotte’s and Fergal’s challenges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Charlotte’s Quest</dc:title>
  <dc:creator>Charis Taylor</dc:creator>
  <cp:lastModifiedBy>Charis Taylor</cp:lastModifiedBy>
  <cp:revision>2</cp:revision>
  <dcterms:created xsi:type="dcterms:W3CDTF">2021-11-16T15:21:33Z</dcterms:created>
  <dcterms:modified xsi:type="dcterms:W3CDTF">2021-11-17T13:02:19Z</dcterms:modified>
</cp:coreProperties>
</file>